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5143500" type="screen16x9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73" d="100"/>
          <a:sy n="173" d="100"/>
        </p:scale>
        <p:origin x="-641" y="-55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812236-6E75-4D15-88DC-BC1C95525142}" type="datetimeFigureOut">
              <a:rPr lang="ru-RU" smtClean="0"/>
              <a:pPr/>
              <a:t>31.03.2026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8DF50D-0490-4FFD-91AF-AD2D5256295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812236-6E75-4D15-88DC-BC1C95525142}" type="datetimeFigureOut">
              <a:rPr lang="ru-RU" smtClean="0"/>
              <a:pPr/>
              <a:t>31.03.2026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8DF50D-0490-4FFD-91AF-AD2D5256295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812236-6E75-4D15-88DC-BC1C95525142}" type="datetimeFigureOut">
              <a:rPr lang="ru-RU" smtClean="0"/>
              <a:pPr/>
              <a:t>31.03.2026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8DF50D-0490-4FFD-91AF-AD2D5256295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812236-6E75-4D15-88DC-BC1C95525142}" type="datetimeFigureOut">
              <a:rPr lang="ru-RU" smtClean="0"/>
              <a:pPr/>
              <a:t>31.03.2026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8DF50D-0490-4FFD-91AF-AD2D5256295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812236-6E75-4D15-88DC-BC1C95525142}" type="datetimeFigureOut">
              <a:rPr lang="ru-RU" smtClean="0"/>
              <a:pPr/>
              <a:t>31.03.2026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8DF50D-0490-4FFD-91AF-AD2D5256295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812236-6E75-4D15-88DC-BC1C95525142}" type="datetimeFigureOut">
              <a:rPr lang="ru-RU" smtClean="0"/>
              <a:pPr/>
              <a:t>31.03.2026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8DF50D-0490-4FFD-91AF-AD2D5256295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812236-6E75-4D15-88DC-BC1C95525142}" type="datetimeFigureOut">
              <a:rPr lang="ru-RU" smtClean="0"/>
              <a:pPr/>
              <a:t>31.03.2026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8DF50D-0490-4FFD-91AF-AD2D5256295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812236-6E75-4D15-88DC-BC1C95525142}" type="datetimeFigureOut">
              <a:rPr lang="ru-RU" smtClean="0"/>
              <a:pPr/>
              <a:t>31.03.2026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8DF50D-0490-4FFD-91AF-AD2D5256295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812236-6E75-4D15-88DC-BC1C95525142}" type="datetimeFigureOut">
              <a:rPr lang="ru-RU" smtClean="0"/>
              <a:pPr/>
              <a:t>31.03.2026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8DF50D-0490-4FFD-91AF-AD2D5256295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812236-6E75-4D15-88DC-BC1C95525142}" type="datetimeFigureOut">
              <a:rPr lang="ru-RU" smtClean="0"/>
              <a:pPr/>
              <a:t>31.03.2026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8DF50D-0490-4FFD-91AF-AD2D5256295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812236-6E75-4D15-88DC-BC1C95525142}" type="datetimeFigureOut">
              <a:rPr lang="ru-RU" smtClean="0"/>
              <a:pPr/>
              <a:t>31.03.2026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8DF50D-0490-4FFD-91AF-AD2D5256295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812236-6E75-4D15-88DC-BC1C95525142}" type="datetimeFigureOut">
              <a:rPr lang="ru-RU" smtClean="0"/>
              <a:pPr/>
              <a:t>31.03.2026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8DF50D-0490-4FFD-91AF-AD2D52562957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 descr="презентация фон-04-01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4431" y="4058"/>
            <a:ext cx="9129568" cy="5135382"/>
          </a:xfrm>
          <a:prstGeom prst="rect">
            <a:avLst/>
          </a:prstGeom>
        </p:spPr>
      </p:pic>
      <p:sp>
        <p:nvSpPr>
          <p:cNvPr id="9" name="Подзаголовок 2"/>
          <p:cNvSpPr txBox="1">
            <a:spLocks/>
          </p:cNvSpPr>
          <p:nvPr/>
        </p:nvSpPr>
        <p:spPr>
          <a:xfrm>
            <a:off x="1043608" y="3291830"/>
            <a:ext cx="4678429" cy="1057944"/>
          </a:xfrm>
          <a:prstGeom prst="rect">
            <a:avLst/>
          </a:prstGeom>
        </p:spPr>
        <p:txBody>
          <a:bodyPr/>
          <a:lstStyle>
            <a:lvl1pPr>
              <a:buNone/>
              <a:defRPr/>
            </a:lvl1pPr>
          </a:lstStyle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2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0" name="Текст 5"/>
          <p:cNvSpPr txBox="1">
            <a:spLocks/>
          </p:cNvSpPr>
          <p:nvPr/>
        </p:nvSpPr>
        <p:spPr>
          <a:xfrm>
            <a:off x="539552" y="1203325"/>
            <a:ext cx="5041900" cy="2016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ru-RU" sz="32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Montserrat" pitchFamily="2" charset="-52"/>
              </a:defRPr>
            </a:lvl1pPr>
            <a:lvl2pPr>
              <a:buNone/>
              <a:defRPr/>
            </a:lvl2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2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Тема доклада</a:t>
            </a:r>
            <a:r>
              <a:rPr kumimoji="0" lang="en-US" sz="32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/Title</a:t>
            </a:r>
            <a:endParaRPr kumimoji="0" lang="ru-RU" sz="320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1" name="Текст 11"/>
          <p:cNvSpPr txBox="1">
            <a:spLocks/>
          </p:cNvSpPr>
          <p:nvPr/>
        </p:nvSpPr>
        <p:spPr>
          <a:xfrm>
            <a:off x="539552" y="3723803"/>
            <a:ext cx="5041900" cy="7921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marL="342900" marR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sz="1600">
                <a:latin typeface="Montserrat" pitchFamily="2" charset="-52"/>
              </a:defRPr>
            </a:lvl1pPr>
          </a:lstStyle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u-RU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Докладчик</a:t>
            </a: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/Speaker</a:t>
            </a:r>
            <a:endParaRPr kumimoji="0" lang="ru-RU" sz="16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Montserrat" pitchFamily="2" charset="-52"/>
              <a:ea typeface="+mn-ea"/>
              <a:cs typeface="+mn-cs"/>
            </a:endParaRPr>
          </a:p>
        </p:txBody>
      </p:sp>
      <p:pic>
        <p:nvPicPr>
          <p:cNvPr id="12" name="Picture 2" descr="E:\#39560\НИИ после 25.09.19\Новый фирстиль Белые ночи 2019\WN18_logos_rus_png\png\Belie nochi_logo_final_logo_clr-01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40172" y="483518"/>
            <a:ext cx="1224136" cy="45845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0" y="4659982"/>
            <a:ext cx="9144000" cy="483518"/>
          </a:xfrm>
          <a:prstGeom prst="rect">
            <a:avLst/>
          </a:prstGeom>
          <a:solidFill>
            <a:srgbClr val="186A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Текст 2"/>
          <p:cNvSpPr txBox="1">
            <a:spLocks/>
          </p:cNvSpPr>
          <p:nvPr/>
        </p:nvSpPr>
        <p:spPr>
          <a:xfrm>
            <a:off x="250860" y="195486"/>
            <a:ext cx="8641945" cy="4320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  <a:latin typeface="Montserrat" pitchFamily="2" charset="-52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u-RU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Заголовок/</a:t>
            </a:r>
            <a:r>
              <a:rPr kumimoji="0" 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Title</a:t>
            </a:r>
            <a:endParaRPr kumimoji="0" lang="ru-RU" sz="20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sp>
        <p:nvSpPr>
          <p:cNvPr id="14" name="Текст 2"/>
          <p:cNvSpPr txBox="1">
            <a:spLocks/>
          </p:cNvSpPr>
          <p:nvPr/>
        </p:nvSpPr>
        <p:spPr>
          <a:xfrm>
            <a:off x="250860" y="843558"/>
            <a:ext cx="8641945" cy="360040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marL="0" indent="0">
              <a:buNone/>
              <a:defRPr sz="1600" b="1">
                <a:solidFill>
                  <a:schemeClr val="tx1"/>
                </a:solidFill>
                <a:latin typeface="Montserrat" pitchFamily="2" charset="-52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Подзаголовок/</a:t>
            </a:r>
            <a:r>
              <a:rPr kumimoji="0" lang="en-US" sz="1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 Subtitle</a:t>
            </a:r>
            <a:endParaRPr kumimoji="0" lang="ru-RU" sz="16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pic>
        <p:nvPicPr>
          <p:cNvPr id="15" name="Рисунок 14" descr="Belie nochi_logo_icon-white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388425" y="4709104"/>
            <a:ext cx="504055" cy="382926"/>
          </a:xfrm>
          <a:prstGeom prst="rect">
            <a:avLst/>
          </a:prstGeom>
        </p:spPr>
      </p:pic>
      <p:sp>
        <p:nvSpPr>
          <p:cNvPr id="16" name="Содержимое 16"/>
          <p:cNvSpPr txBox="1">
            <a:spLocks/>
          </p:cNvSpPr>
          <p:nvPr/>
        </p:nvSpPr>
        <p:spPr>
          <a:xfrm>
            <a:off x="250825" y="1492250"/>
            <a:ext cx="8642350" cy="2879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buNone/>
              <a:defRPr sz="1600">
                <a:latin typeface="Montserrat" pitchFamily="2" charset="-52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Текст/</a:t>
            </a:r>
            <a:r>
              <a:rPr kumimoji="0" lang="en-US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Text</a:t>
            </a:r>
            <a:endParaRPr kumimoji="0" lang="ru-RU" sz="16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Рисунок 10" descr="презентация фон-04-01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4431" y="4058"/>
            <a:ext cx="9129568" cy="5135382"/>
          </a:xfrm>
          <a:prstGeom prst="rect">
            <a:avLst/>
          </a:prstGeom>
        </p:spPr>
      </p:pic>
      <p:sp>
        <p:nvSpPr>
          <p:cNvPr id="9" name="Подзаголовок 2"/>
          <p:cNvSpPr txBox="1">
            <a:spLocks/>
          </p:cNvSpPr>
          <p:nvPr/>
        </p:nvSpPr>
        <p:spPr>
          <a:xfrm>
            <a:off x="1043608" y="3291830"/>
            <a:ext cx="4678429" cy="1057944"/>
          </a:xfrm>
          <a:prstGeom prst="rect">
            <a:avLst/>
          </a:prstGeom>
        </p:spPr>
        <p:txBody>
          <a:bodyPr/>
          <a:lstStyle>
            <a:lvl1pPr>
              <a:buNone/>
              <a:defRPr/>
            </a:lvl1pPr>
          </a:lstStyle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2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Текст 5"/>
          <p:cNvSpPr txBox="1">
            <a:spLocks/>
          </p:cNvSpPr>
          <p:nvPr/>
        </p:nvSpPr>
        <p:spPr>
          <a:xfrm>
            <a:off x="539552" y="1984992"/>
            <a:ext cx="5041900" cy="137884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ru-RU" sz="32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Montserrat" pitchFamily="2" charset="-52"/>
              </a:defRPr>
            </a:lvl1pPr>
            <a:lvl2pPr>
              <a:buNone/>
              <a:defRPr/>
            </a:lvl2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2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Спасибо</a:t>
            </a:r>
            <a:r>
              <a:rPr kumimoji="0" lang="ru-RU" sz="320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endParaRPr kumimoji="0" lang="en-US" sz="3200" i="0" u="none" strike="noStrike" kern="1200" cap="none" spc="0" normalizeH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20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за внимание!</a:t>
            </a:r>
            <a:endParaRPr kumimoji="0" lang="ru-RU" sz="320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7" name="Picture 2" descr="E:\#39560\НИИ после 25.09.19\Новый фирстиль Белые ночи 2019\WN18_logos_rus_png\png\Belie nochi_logo_final_logo_clr-01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40172" y="483518"/>
            <a:ext cx="1224136" cy="45845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</TotalTime>
  <Words>16</Words>
  <Application>Microsoft Office PowerPoint</Application>
  <PresentationFormat>Экран (16:9)</PresentationFormat>
  <Paragraphs>7</Paragraphs>
  <Slides>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4" baseType="lpstr">
      <vt:lpstr>Тема Office</vt:lpstr>
      <vt:lpstr>Слайд 1</vt:lpstr>
      <vt:lpstr>Слайд 2</vt:lpstr>
      <vt:lpstr>Слайд 3</vt:lpstr>
    </vt:vector>
  </TitlesOfParts>
  <Company>Krokoz™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MotherOfDragon</dc:creator>
  <cp:lastModifiedBy>MotherOfDragon</cp:lastModifiedBy>
  <cp:revision>12</cp:revision>
  <dcterms:created xsi:type="dcterms:W3CDTF">2025-04-10T11:00:56Z</dcterms:created>
  <dcterms:modified xsi:type="dcterms:W3CDTF">2026-03-31T06:31:06Z</dcterms:modified>
</cp:coreProperties>
</file>