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73" d="100"/>
          <a:sy n="173" d="100"/>
        </p:scale>
        <p:origin x="-641" y="-55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 descr="презентация фон-04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26" y="5012"/>
            <a:ext cx="9126177" cy="5133475"/>
          </a:xfrm>
          <a:prstGeom prst="rect">
            <a:avLst/>
          </a:prstGeom>
        </p:spPr>
      </p:pic>
      <p:sp>
        <p:nvSpPr>
          <p:cNvPr id="9" name="Подзаголовок 2"/>
          <p:cNvSpPr txBox="1">
            <a:spLocks/>
          </p:cNvSpPr>
          <p:nvPr/>
        </p:nvSpPr>
        <p:spPr>
          <a:xfrm>
            <a:off x="1043608" y="3291830"/>
            <a:ext cx="4678429" cy="1057944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Текст 5"/>
          <p:cNvSpPr txBox="1">
            <a:spLocks/>
          </p:cNvSpPr>
          <p:nvPr/>
        </p:nvSpPr>
        <p:spPr>
          <a:xfrm>
            <a:off x="539552" y="1203325"/>
            <a:ext cx="5041900" cy="2016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ru-RU" sz="3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tserrat" pitchFamily="2" charset="-52"/>
              </a:defRPr>
            </a:lvl1pPr>
            <a:lvl2pPr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Тема доклада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/Title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Текст 11"/>
          <p:cNvSpPr txBox="1">
            <a:spLocks/>
          </p:cNvSpPr>
          <p:nvPr/>
        </p:nvSpPr>
        <p:spPr>
          <a:xfrm>
            <a:off x="539552" y="3723803"/>
            <a:ext cx="5041900" cy="7921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>
                <a:latin typeface="Montserrat" pitchFamily="2" charset="-52"/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Докладчик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/Speaker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Montserrat" pitchFamily="2" charset="-52"/>
              <a:ea typeface="+mn-ea"/>
              <a:cs typeface="+mn-cs"/>
            </a:endParaRPr>
          </a:p>
        </p:txBody>
      </p:sp>
      <p:pic>
        <p:nvPicPr>
          <p:cNvPr id="16" name="Picture 2" descr="E:\#39560\НИИ после 25.09.19\Новый фирстиль Белые ночи 2019\WN18_logos_rus_png\png\Belie nochi_logo_final_logo_clr-01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39552" y="483518"/>
            <a:ext cx="1182803" cy="4584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4659982"/>
            <a:ext cx="9144000" cy="483518"/>
          </a:xfrm>
          <a:prstGeom prst="rect">
            <a:avLst/>
          </a:prstGeom>
          <a:solidFill>
            <a:srgbClr val="186A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250860" y="195486"/>
            <a:ext cx="8641945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  <a:latin typeface="Montserrat" pitchFamily="2" charset="-5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Заголовок/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Title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Текст 2"/>
          <p:cNvSpPr txBox="1">
            <a:spLocks/>
          </p:cNvSpPr>
          <p:nvPr/>
        </p:nvSpPr>
        <p:spPr>
          <a:xfrm>
            <a:off x="250860" y="843558"/>
            <a:ext cx="8641945" cy="36004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marL="0" indent="0">
              <a:buNone/>
              <a:defRPr sz="1600" b="1">
                <a:solidFill>
                  <a:schemeClr val="tx1"/>
                </a:solidFill>
                <a:latin typeface="Montserrat" pitchFamily="2" charset="-5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Подзаголовок/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Subtitle</a:t>
            </a:r>
            <a:endPara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10" name="Рисунок 9" descr="Belie nochi_logo_icon-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5" y="4709104"/>
            <a:ext cx="504055" cy="382926"/>
          </a:xfrm>
          <a:prstGeom prst="rect">
            <a:avLst/>
          </a:prstGeom>
        </p:spPr>
      </p:pic>
      <p:sp>
        <p:nvSpPr>
          <p:cNvPr id="11" name="Содержимое 16"/>
          <p:cNvSpPr txBox="1">
            <a:spLocks/>
          </p:cNvSpPr>
          <p:nvPr/>
        </p:nvSpPr>
        <p:spPr>
          <a:xfrm>
            <a:off x="250825" y="1492250"/>
            <a:ext cx="8642350" cy="287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buNone/>
              <a:defRPr sz="1600">
                <a:latin typeface="Montserrat" pitchFamily="2" charset="-5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Текст/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Text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презентация фон-04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26" y="5012"/>
            <a:ext cx="9126177" cy="5133475"/>
          </a:xfrm>
          <a:prstGeom prst="rect">
            <a:avLst/>
          </a:prstGeom>
        </p:spPr>
      </p:pic>
      <p:sp>
        <p:nvSpPr>
          <p:cNvPr id="9" name="Подзаголовок 2"/>
          <p:cNvSpPr txBox="1">
            <a:spLocks/>
          </p:cNvSpPr>
          <p:nvPr/>
        </p:nvSpPr>
        <p:spPr>
          <a:xfrm>
            <a:off x="1043608" y="3291830"/>
            <a:ext cx="4678429" cy="1057944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5"/>
          <p:cNvSpPr txBox="1">
            <a:spLocks/>
          </p:cNvSpPr>
          <p:nvPr/>
        </p:nvSpPr>
        <p:spPr>
          <a:xfrm>
            <a:off x="539552" y="1984992"/>
            <a:ext cx="5041900" cy="13788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ru-RU" sz="3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tserrat" pitchFamily="2" charset="-52"/>
              </a:defRPr>
            </a:lvl1pPr>
            <a:lvl2pPr>
              <a:buNone/>
              <a:defRPr/>
            </a:lvl2pPr>
          </a:lstStyle>
          <a:p>
            <a:pPr lvl="0">
              <a:defRPr/>
            </a:pPr>
            <a:r>
              <a:rPr lang="en-GB" dirty="0" smtClean="0">
                <a:latin typeface="+mj-lt"/>
              </a:rPr>
              <a:t>T</a:t>
            </a:r>
            <a:r>
              <a:rPr lang="en-US" dirty="0" smtClean="0">
                <a:latin typeface="+mj-lt"/>
              </a:rPr>
              <a:t>hank you</a:t>
            </a:r>
            <a:r>
              <a:rPr lang="ru-RU" dirty="0" smtClean="0">
                <a:latin typeface="+mj-lt"/>
              </a:rPr>
              <a:t>!</a:t>
            </a:r>
            <a:endParaRPr lang="ru-RU" dirty="0">
              <a:latin typeface="+mj-lt"/>
            </a:endParaRPr>
          </a:p>
        </p:txBody>
      </p:sp>
      <p:pic>
        <p:nvPicPr>
          <p:cNvPr id="7" name="Picture 2" descr="E:\#39560\НИИ после 25.09.19\Новый фирстиль Белые ночи 2019\WN18_logos_rus_png\png\Belie nochi_logo_final_logo_clr-01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39552" y="483518"/>
            <a:ext cx="1182803" cy="4584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</Words>
  <Application>Microsoft Office PowerPoint</Application>
  <PresentationFormat>Экран (16:9)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MotherOfDragon</dc:creator>
  <cp:lastModifiedBy>MotherOfDragon</cp:lastModifiedBy>
  <cp:revision>14</cp:revision>
  <dcterms:created xsi:type="dcterms:W3CDTF">2025-04-10T11:00:56Z</dcterms:created>
  <dcterms:modified xsi:type="dcterms:W3CDTF">2026-03-31T06:31:13Z</dcterms:modified>
</cp:coreProperties>
</file>