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60" r:id="rId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6A6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9" autoAdjust="0"/>
    <p:restoredTop sz="94635" autoAdjust="0"/>
  </p:normalViewPr>
  <p:slideViewPr>
    <p:cSldViewPr showGuides="1">
      <p:cViewPr>
        <p:scale>
          <a:sx n="120" d="100"/>
          <a:sy n="120" d="100"/>
        </p:scale>
        <p:origin x="-724" y="-2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-3779" y="-71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57E3A-1006-4B45-AC11-14D1B6ECCA1A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CC5C4-7748-4097-A30D-510F1AA04E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презентация фон-04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4431" y="0"/>
            <a:ext cx="9129569" cy="5143499"/>
          </a:xfrm>
          <a:prstGeom prst="rect">
            <a:avLst/>
          </a:prstGeom>
        </p:spPr>
      </p:pic>
      <p:sp>
        <p:nvSpPr>
          <p:cNvPr id="8" name="Подзаголовок 2"/>
          <p:cNvSpPr txBox="1">
            <a:spLocks/>
          </p:cNvSpPr>
          <p:nvPr userDrawn="1"/>
        </p:nvSpPr>
        <p:spPr>
          <a:xfrm>
            <a:off x="1043608" y="3291830"/>
            <a:ext cx="4678429" cy="105794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Текст 5"/>
          <p:cNvSpPr>
            <a:spLocks noGrp="1"/>
          </p:cNvSpPr>
          <p:nvPr>
            <p:ph type="body" sz="quarter" idx="10" hasCustomPrompt="1"/>
          </p:nvPr>
        </p:nvSpPr>
        <p:spPr>
          <a:xfrm>
            <a:off x="1042988" y="1203325"/>
            <a:ext cx="5041900" cy="2016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itchFamily="2" charset="-52"/>
              </a:defRPr>
            </a:lvl1pPr>
            <a:lvl2pPr>
              <a:buNone/>
              <a:defRPr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Тема доклада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/Title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1" hasCustomPrompt="1"/>
          </p:nvPr>
        </p:nvSpPr>
        <p:spPr>
          <a:xfrm>
            <a:off x="1042988" y="3508375"/>
            <a:ext cx="5041900" cy="79216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>
                <a:latin typeface="Montserrat" pitchFamily="2" charset="-52"/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Докладчик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/Speaker</a:t>
            </a:r>
            <a:endParaRPr lang="ru-RU" dirty="0"/>
          </a:p>
        </p:txBody>
      </p:sp>
      <p:pic>
        <p:nvPicPr>
          <p:cNvPr id="1026" name="Picture 2" descr="E:\#39560\НИИ после 25.09.19\Новый фирстиль Белые ночи 2019\WN18_logos_rus_png\png\Belie nochi_logo_final_logo_clr-0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83518"/>
            <a:ext cx="1224136" cy="45845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4659982"/>
            <a:ext cx="9144000" cy="483518"/>
          </a:xfrm>
          <a:prstGeom prst="rect">
            <a:avLst/>
          </a:prstGeom>
          <a:solidFill>
            <a:srgbClr val="186A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250860" y="195486"/>
            <a:ext cx="8641945" cy="4320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1">
                <a:solidFill>
                  <a:schemeClr val="tx1"/>
                </a:solidFill>
                <a:latin typeface="Montserrat" pitchFamily="2" charset="-5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Заголовок/</a:t>
            </a:r>
            <a:r>
              <a:rPr lang="en-US" dirty="0" smtClean="0"/>
              <a:t>Title</a:t>
            </a:r>
            <a:endParaRPr lang="ru-RU" dirty="0" smtClean="0"/>
          </a:p>
        </p:txBody>
      </p:sp>
      <p:sp>
        <p:nvSpPr>
          <p:cNvPr id="10" name="Текст 2"/>
          <p:cNvSpPr>
            <a:spLocks noGrp="1"/>
          </p:cNvSpPr>
          <p:nvPr>
            <p:ph type="body" idx="11" hasCustomPrompt="1"/>
          </p:nvPr>
        </p:nvSpPr>
        <p:spPr>
          <a:xfrm>
            <a:off x="250860" y="843558"/>
            <a:ext cx="8641945" cy="36004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600" b="1">
                <a:solidFill>
                  <a:schemeClr val="tx1"/>
                </a:solidFill>
                <a:latin typeface="Montserrat" pitchFamily="2" charset="-5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Подзаголовок/</a:t>
            </a:r>
            <a:r>
              <a:rPr lang="en-US" dirty="0" smtClean="0"/>
              <a:t> Subtitle</a:t>
            </a:r>
            <a:endParaRPr lang="ru-RU" dirty="0" smtClean="0"/>
          </a:p>
        </p:txBody>
      </p:sp>
      <p:pic>
        <p:nvPicPr>
          <p:cNvPr id="12" name="Рисунок 11" descr="Belie nochi_logo_icon-whi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88425" y="4709104"/>
            <a:ext cx="504055" cy="382926"/>
          </a:xfrm>
          <a:prstGeom prst="rect">
            <a:avLst/>
          </a:prstGeom>
        </p:spPr>
      </p:pic>
      <p:sp>
        <p:nvSpPr>
          <p:cNvPr id="17" name="Содержимое 16"/>
          <p:cNvSpPr>
            <a:spLocks noGrp="1"/>
          </p:cNvSpPr>
          <p:nvPr>
            <p:ph sz="quarter" idx="12" hasCustomPrompt="1"/>
          </p:nvPr>
        </p:nvSpPr>
        <p:spPr>
          <a:xfrm>
            <a:off x="250825" y="1492250"/>
            <a:ext cx="8642350" cy="2879725"/>
          </a:xfrm>
          <a:prstGeom prst="rect">
            <a:avLst/>
          </a:prstGeom>
        </p:spPr>
        <p:txBody>
          <a:bodyPr/>
          <a:lstStyle>
            <a:lvl1pPr>
              <a:buNone/>
              <a:defRPr sz="1600">
                <a:latin typeface="Montserrat" pitchFamily="2" charset="-52"/>
              </a:defRPr>
            </a:lvl1pPr>
          </a:lstStyle>
          <a:p>
            <a:pPr lvl="0"/>
            <a:r>
              <a:rPr lang="ru-RU" dirty="0" smtClean="0"/>
              <a:t>Текст/</a:t>
            </a:r>
            <a:r>
              <a:rPr lang="en-US" dirty="0" smtClean="0"/>
              <a:t>Text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042988" y="2139702"/>
            <a:ext cx="5041900" cy="792361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Montserrat SemiBold"/>
        <a:ea typeface=""/>
        <a:cs typeface=""/>
      </a:majorFont>
      <a:minorFont>
        <a:latin typeface="Montserra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</Words>
  <Application>Microsoft Office PowerPoint</Application>
  <PresentationFormat>Экран (16:9)</PresentationFormat>
  <Paragraphs>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MONSTERBABY</dc:creator>
  <cp:lastModifiedBy>MotherOfDragon</cp:lastModifiedBy>
  <cp:revision>17</cp:revision>
  <dcterms:created xsi:type="dcterms:W3CDTF">2024-03-05T07:02:50Z</dcterms:created>
  <dcterms:modified xsi:type="dcterms:W3CDTF">2025-02-10T11:45:45Z</dcterms:modified>
</cp:coreProperties>
</file>